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животные\C6in5IZoK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912868"/>
          </a:xfrm>
          <a:prstGeom prst="rect">
            <a:avLst/>
          </a:prstGeom>
          <a:noFill/>
        </p:spPr>
      </p:pic>
      <p:pic>
        <p:nvPicPr>
          <p:cNvPr id="1027" name="Picture 3" descr="D:\Алтана\Downloads\животные\e9_BNsq_e8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925" y="0"/>
            <a:ext cx="49070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лтана\Downloads\животные\gWEbG7Cv1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933527" cy="6858000"/>
          </a:xfrm>
          <a:prstGeom prst="rect">
            <a:avLst/>
          </a:prstGeom>
          <a:noFill/>
        </p:spPr>
      </p:pic>
      <p:pic>
        <p:nvPicPr>
          <p:cNvPr id="2051" name="Picture 3" descr="D:\Алтана\Downloads\животные\JQ_4n0QFH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087" y="0"/>
            <a:ext cx="49269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тана\Downloads\животные\n3zlciQSK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6914" cy="6858000"/>
          </a:xfrm>
          <a:prstGeom prst="rect">
            <a:avLst/>
          </a:prstGeom>
          <a:noFill/>
        </p:spPr>
      </p:pic>
      <p:pic>
        <p:nvPicPr>
          <p:cNvPr id="3075" name="Picture 3" descr="D:\Алтана\Downloads\животные\nnxWtx9mwd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087" y="0"/>
            <a:ext cx="49269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лтана\Downloads\животные\qBLi-Senn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894310"/>
          </a:xfrm>
          <a:prstGeom prst="rect">
            <a:avLst/>
          </a:prstGeom>
          <a:noFill/>
        </p:spPr>
      </p:pic>
      <p:pic>
        <p:nvPicPr>
          <p:cNvPr id="4099" name="Picture 3" descr="D:\Алтана\Downloads\животные\QLqCBJVp2w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087" y="0"/>
            <a:ext cx="49269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лтана\Downloads\животные\UxP6yDhxMv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894310"/>
          </a:xfrm>
          <a:prstGeom prst="rect">
            <a:avLst/>
          </a:prstGeom>
          <a:noFill/>
        </p:spPr>
      </p:pic>
      <p:pic>
        <p:nvPicPr>
          <p:cNvPr id="5123" name="Picture 3" descr="D:\Алтана\Downloads\животные\ZF2e_AsA9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087" y="0"/>
            <a:ext cx="49269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1</cp:revision>
  <dcterms:created xsi:type="dcterms:W3CDTF">2017-11-23T02:26:58Z</dcterms:created>
  <dcterms:modified xsi:type="dcterms:W3CDTF">2017-11-23T02:32:02Z</dcterms:modified>
</cp:coreProperties>
</file>