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6858000" cy="9906000" type="A4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382" y="-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D:\Алтана\Downloads\Мой день\2_mduQbZQ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13176" cy="4844749"/>
          </a:xfrm>
          <a:prstGeom prst="rect">
            <a:avLst/>
          </a:prstGeom>
          <a:noFill/>
        </p:spPr>
      </p:pic>
      <p:pic>
        <p:nvPicPr>
          <p:cNvPr id="1028" name="Picture 4" descr="D:\Алтана\Downloads\Мой день\7sXuEY-QUb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42767"/>
            <a:ext cx="4941168" cy="50632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D:\Алтана\Downloads\Мой день\ljMEJTbyyk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4941168" cy="4765395"/>
          </a:xfrm>
          <a:prstGeom prst="rect">
            <a:avLst/>
          </a:prstGeom>
          <a:noFill/>
        </p:spPr>
      </p:pic>
      <p:pic>
        <p:nvPicPr>
          <p:cNvPr id="3075" name="Picture 3" descr="D:\Алтана\Downloads\Мой день\MEjxp9JoR6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57414"/>
            <a:ext cx="4941168" cy="50485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D:\Алтана\Downloads\Мой день\QzgCsqe8W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85184" cy="4743492"/>
          </a:xfrm>
          <a:prstGeom prst="rect">
            <a:avLst/>
          </a:prstGeom>
          <a:noFill/>
        </p:spPr>
      </p:pic>
      <p:pic>
        <p:nvPicPr>
          <p:cNvPr id="4099" name="Picture 3" descr="D:\Алтана\Downloads\Мой день\r8d3tNU9feo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08984"/>
            <a:ext cx="5236279" cy="5097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D:\Алтана\Downloads\Мой день\vKMV3WvATL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4869160" cy="5026441"/>
          </a:xfrm>
          <a:prstGeom prst="rect">
            <a:avLst/>
          </a:prstGeom>
          <a:noFill/>
        </p:spPr>
      </p:pic>
      <p:pic>
        <p:nvPicPr>
          <p:cNvPr id="5123" name="Picture 3" descr="D:\Алтана\Downloads\Мой день\YUcsmH5Apm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08984"/>
            <a:ext cx="4979739" cy="5097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D:\Алтана\Downloads\Мой день\81GPG7uhVf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69160" cy="4670288"/>
          </a:xfrm>
          <a:prstGeom prst="rect">
            <a:avLst/>
          </a:prstGeom>
          <a:noFill/>
        </p:spPr>
      </p:pic>
      <p:pic>
        <p:nvPicPr>
          <p:cNvPr id="2051" name="Picture 3" descr="D:\Алтана\Downloads\Мой день\guMafq8l7yc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80852"/>
            <a:ext cx="4941168" cy="5125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Лист A4 (210x297 мм)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Алтана</dc:creator>
  <cp:lastModifiedBy>Алтана</cp:lastModifiedBy>
  <cp:revision>1</cp:revision>
  <dcterms:created xsi:type="dcterms:W3CDTF">2017-12-08T06:56:54Z</dcterms:created>
  <dcterms:modified xsi:type="dcterms:W3CDTF">2017-12-08T07:02:13Z</dcterms:modified>
</cp:coreProperties>
</file>