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тана\Downloads\Загадки транспорт\1bRjvunU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5008" cy="5879749"/>
          </a:xfrm>
          <a:prstGeom prst="rect">
            <a:avLst/>
          </a:prstGeom>
          <a:noFill/>
        </p:spPr>
      </p:pic>
      <p:pic>
        <p:nvPicPr>
          <p:cNvPr id="4" name="Picture 2" descr="D:\Алтана\Downloads\Загадки транспорт\3GEvRGVSC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134" y="0"/>
            <a:ext cx="5135866" cy="589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Алтана\Downloads\Загадки транспорт\e8SQ-KMVJQ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097016" cy="5856147"/>
          </a:xfrm>
          <a:prstGeom prst="rect">
            <a:avLst/>
          </a:prstGeom>
          <a:noFill/>
        </p:spPr>
      </p:pic>
      <p:pic>
        <p:nvPicPr>
          <p:cNvPr id="2051" name="Picture 3" descr="D:\Алтана\Downloads\Загадки транспорт\eJ36NHkhqN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992" y="0"/>
            <a:ext cx="5025008" cy="5822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Алтана\Downloads\Загадки транспорт\EzzrSY9iJ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34008" cy="5949280"/>
          </a:xfrm>
          <a:prstGeom prst="rect">
            <a:avLst/>
          </a:prstGeom>
          <a:noFill/>
        </p:spPr>
      </p:pic>
      <p:pic>
        <p:nvPicPr>
          <p:cNvPr id="3075" name="Picture 3" descr="D:\Алтана\Downloads\Загадки транспорт\nLFS1NJoW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008" y="0"/>
            <a:ext cx="5122992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Алтана\Downloads\Загадки транспорт\OdfnwytFH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9165" cy="5966520"/>
          </a:xfrm>
          <a:prstGeom prst="rect">
            <a:avLst/>
          </a:prstGeom>
          <a:noFill/>
        </p:spPr>
      </p:pic>
      <p:pic>
        <p:nvPicPr>
          <p:cNvPr id="4099" name="Picture 3" descr="D:\Алтана\Downloads\Загадки транспорт\Xa3s_BwdJ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321" y="0"/>
            <a:ext cx="5076679" cy="5908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Алтана\Downloads\Загадки транспорт\04Yjty_1L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4900" cy="6858000"/>
          </a:xfrm>
          <a:prstGeom prst="rect">
            <a:avLst/>
          </a:prstGeom>
          <a:noFill/>
        </p:spPr>
      </p:pic>
      <p:pic>
        <p:nvPicPr>
          <p:cNvPr id="5123" name="Picture 3" descr="D:\Алтана\Downloads\Загадки транспорт\aW9o42bt4w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401" y="0"/>
            <a:ext cx="4927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Алтана\Downloads\Загадки транспорт\juFcj5j9N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8984" cy="6869977"/>
          </a:xfrm>
          <a:prstGeom prst="rect">
            <a:avLst/>
          </a:prstGeom>
          <a:noFill/>
        </p:spPr>
      </p:pic>
      <p:pic>
        <p:nvPicPr>
          <p:cNvPr id="6147" name="Picture 3" descr="D:\Алтана\Downloads\Загадки транспорт\modA9yReAH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6650" y="0"/>
            <a:ext cx="49593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Алтана\Downloads\Загадки транспорт\PoV1zs74I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959350" cy="6858000"/>
          </a:xfrm>
          <a:prstGeom prst="rect">
            <a:avLst/>
          </a:prstGeom>
          <a:noFill/>
        </p:spPr>
      </p:pic>
      <p:pic>
        <p:nvPicPr>
          <p:cNvPr id="7171" name="Picture 3" descr="D:\Алтана\Downloads\Загадки транспорт\QtfF2QwYi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400" y="0"/>
            <a:ext cx="4927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Алтана\Downloads\Загадки транспорт\s-Q6mbxj-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736976" cy="6867025"/>
          </a:xfrm>
          <a:prstGeom prst="rect">
            <a:avLst/>
          </a:prstGeom>
          <a:noFill/>
        </p:spPr>
      </p:pic>
      <p:pic>
        <p:nvPicPr>
          <p:cNvPr id="8195" name="Picture 3" descr="D:\Алтана\Downloads\Загадки транспорт\XCT29st2O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0"/>
            <a:ext cx="48577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Лист A4 (210x297 мм)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3</cp:revision>
  <dcterms:created xsi:type="dcterms:W3CDTF">2017-11-23T02:32:18Z</dcterms:created>
  <dcterms:modified xsi:type="dcterms:W3CDTF">2017-11-28T04:11:42Z</dcterms:modified>
</cp:coreProperties>
</file>