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8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Алтана\Downloads\Транспорт 2\5v3rbaW1p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0"/>
            <a:ext cx="6525344" cy="4996680"/>
          </a:xfrm>
          <a:prstGeom prst="rect">
            <a:avLst/>
          </a:prstGeom>
          <a:noFill/>
        </p:spPr>
      </p:pic>
      <p:pic>
        <p:nvPicPr>
          <p:cNvPr id="1027" name="Picture 3" descr="D:\Алтана\Downloads\Транспорт 2\6Q3GVBy7hC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4897913"/>
            <a:ext cx="6525344" cy="5008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Алтана\Downloads\Транспорт 2\8HEUuSD4UZ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381328" cy="4923379"/>
          </a:xfrm>
          <a:prstGeom prst="rect">
            <a:avLst/>
          </a:prstGeom>
          <a:noFill/>
        </p:spPr>
      </p:pic>
      <p:pic>
        <p:nvPicPr>
          <p:cNvPr id="2051" name="Picture 3" descr="D:\Алтана\Downloads\Транспорт 2\HQa-43OyABc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3749"/>
            <a:ext cx="6525344" cy="5052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Алтана\Downloads\Транспорт 2\Jb7BcKiM3J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09320" cy="4867823"/>
          </a:xfrm>
          <a:prstGeom prst="rect">
            <a:avLst/>
          </a:prstGeom>
          <a:noFill/>
        </p:spPr>
      </p:pic>
      <p:pic>
        <p:nvPicPr>
          <p:cNvPr id="3075" name="Picture 3" descr="D:\Алтана\Downloads\Транспорт 2\jkOcSY7ut2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16345"/>
            <a:ext cx="6381328" cy="4989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Алтана\Downloads\Транспорт 2\jXCiNt2_N1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81328" cy="4965752"/>
          </a:xfrm>
          <a:prstGeom prst="rect">
            <a:avLst/>
          </a:prstGeom>
          <a:noFill/>
        </p:spPr>
      </p:pic>
      <p:pic>
        <p:nvPicPr>
          <p:cNvPr id="4099" name="Picture 3" descr="D:\Алтана\Downloads\Транспорт 2\LpDcxEcwZx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4557"/>
            <a:ext cx="6453336" cy="5051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Алтана\Downloads\Транспорт 2\wYX-o0Rdxw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81328" cy="4969530"/>
          </a:xfrm>
          <a:prstGeom prst="rect">
            <a:avLst/>
          </a:prstGeom>
          <a:noFill/>
        </p:spPr>
      </p:pic>
      <p:pic>
        <p:nvPicPr>
          <p:cNvPr id="5123" name="Picture 3" descr="D:\Алтана\Downloads\Транспорт 2\ZF1e_utVhEU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23997"/>
            <a:ext cx="6453336" cy="5082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Лист A4 (210x297 мм)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Алтана</dc:creator>
  <cp:lastModifiedBy>Алтана</cp:lastModifiedBy>
  <cp:revision>2</cp:revision>
  <dcterms:created xsi:type="dcterms:W3CDTF">2017-11-20T07:26:19Z</dcterms:created>
  <dcterms:modified xsi:type="dcterms:W3CDTF">2017-11-21T08:56:29Z</dcterms:modified>
</cp:coreProperties>
</file>