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4520952" cy="6858000"/>
          </a:xfrm>
          <a:prstGeom prst="rect">
            <a:avLst/>
          </a:prstGeom>
          <a:noFill/>
        </p:spPr>
      </p:pic>
      <p:pic>
        <p:nvPicPr>
          <p:cNvPr id="5" name="Picture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41032" y="0"/>
            <a:ext cx="46649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4808984" cy="6858000"/>
          </a:xfrm>
          <a:prstGeom prst="rect">
            <a:avLst/>
          </a:prstGeom>
          <a:noFill/>
        </p:spPr>
      </p:pic>
      <p:pic>
        <p:nvPicPr>
          <p:cNvPr id="5" name="Pictur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81464" y="-243408"/>
            <a:ext cx="4824536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243408"/>
            <a:ext cx="5169024" cy="7101408"/>
          </a:xfrm>
          <a:prstGeom prst="rect">
            <a:avLst/>
          </a:prstGeom>
          <a:noFill/>
        </p:spPr>
      </p:pic>
      <p:pic>
        <p:nvPicPr>
          <p:cNvPr id="5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36976" y="-315416"/>
            <a:ext cx="5169024" cy="7344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243408"/>
            <a:ext cx="5169024" cy="7101408"/>
          </a:xfrm>
          <a:prstGeom prst="rect">
            <a:avLst/>
          </a:prstGeom>
          <a:noFill/>
        </p:spPr>
      </p:pic>
      <p:pic>
        <p:nvPicPr>
          <p:cNvPr id="5" name="Picture 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92960" y="-315416"/>
            <a:ext cx="5313040" cy="71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315415"/>
            <a:ext cx="5385048" cy="7173415"/>
          </a:xfrm>
          <a:prstGeom prst="rect">
            <a:avLst/>
          </a:prstGeom>
          <a:noFill/>
        </p:spPr>
      </p:pic>
      <p:pic>
        <p:nvPicPr>
          <p:cNvPr id="5" name="Picture 11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53000" y="-171400"/>
            <a:ext cx="49530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387423"/>
            <a:ext cx="5313040" cy="7245424"/>
          </a:xfrm>
          <a:prstGeom prst="rect">
            <a:avLst/>
          </a:prstGeom>
          <a:noFill/>
        </p:spPr>
      </p:pic>
      <p:pic>
        <p:nvPicPr>
          <p:cNvPr id="5" name="Picture 13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36976" y="-243408"/>
            <a:ext cx="5169025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Лист A4 (210x297 мм)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4</cp:revision>
  <dcterms:created xsi:type="dcterms:W3CDTF">2018-03-30T08:55:41Z</dcterms:created>
  <dcterms:modified xsi:type="dcterms:W3CDTF">2018-03-30T09:34:24Z</dcterms:modified>
</cp:coreProperties>
</file>