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84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Алтана\Downloads\Массаж с мячиком\image (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958936" cy="6597352"/>
          </a:xfrm>
          <a:prstGeom prst="rect">
            <a:avLst/>
          </a:prstGeom>
          <a:noFill/>
        </p:spPr>
      </p:pic>
      <p:pic>
        <p:nvPicPr>
          <p:cNvPr id="1027" name="Picture 3" descr="D:\Алтана\Downloads\Массаж с мячиком\image (9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47063" y="0"/>
            <a:ext cx="4958937" cy="6597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Алтана\Downloads\Массаж с мячиком\image (1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953000" cy="6589454"/>
          </a:xfrm>
          <a:prstGeom prst="rect">
            <a:avLst/>
          </a:prstGeom>
          <a:noFill/>
        </p:spPr>
      </p:pic>
      <p:pic>
        <p:nvPicPr>
          <p:cNvPr id="2051" name="Picture 3" descr="D:\Алтана\Downloads\Массаж с мячиком\image (1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92938" y="0"/>
            <a:ext cx="5013062" cy="6669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D:\Алтана\Downloads\Массаж с мячиком\image (1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1"/>
            <a:ext cx="4958937" cy="6597353"/>
          </a:xfrm>
          <a:prstGeom prst="rect">
            <a:avLst/>
          </a:prstGeom>
          <a:noFill/>
        </p:spPr>
      </p:pic>
      <p:pic>
        <p:nvPicPr>
          <p:cNvPr id="3075" name="Picture 3" descr="D:\Алтана\Downloads\Массаж с мячиком\image (1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47063" y="0"/>
            <a:ext cx="4958937" cy="6597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D:\Алтана\Downloads\Массаж с мячиком\image (1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4958937" cy="6597352"/>
          </a:xfrm>
          <a:prstGeom prst="rect">
            <a:avLst/>
          </a:prstGeom>
          <a:noFill/>
        </p:spPr>
      </p:pic>
      <p:pic>
        <p:nvPicPr>
          <p:cNvPr id="4099" name="Picture 3" descr="D:\Алтана\Downloads\Массаж с мячиком\image (1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47063" y="0"/>
            <a:ext cx="4958937" cy="6597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Лист A4 (210x297 мм)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Алтана</dc:creator>
  <cp:lastModifiedBy>Алтана</cp:lastModifiedBy>
  <cp:revision>1</cp:revision>
  <dcterms:created xsi:type="dcterms:W3CDTF">2018-02-16T12:25:04Z</dcterms:created>
  <dcterms:modified xsi:type="dcterms:W3CDTF">2018-02-16T12:27:36Z</dcterms:modified>
</cp:coreProperties>
</file>