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382" y="-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Алтана\Downloads\Животные и детеныши\8gsHGvINn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8827"/>
          </a:xfrm>
          <a:prstGeom prst="rect">
            <a:avLst/>
          </a:prstGeom>
          <a:noFill/>
        </p:spPr>
      </p:pic>
      <p:pic>
        <p:nvPicPr>
          <p:cNvPr id="1027" name="Picture 3" descr="D:\Алтана\Downloads\Животные и детеныши\b8GgSkeAk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66829"/>
            <a:ext cx="6858000" cy="4839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Алтана\Downloads\Животные и детеныши\eYRCzAl22v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61" y="0"/>
            <a:ext cx="6892261" cy="4669507"/>
          </a:xfrm>
          <a:prstGeom prst="rect">
            <a:avLst/>
          </a:prstGeom>
          <a:noFill/>
        </p:spPr>
      </p:pic>
      <p:pic>
        <p:nvPicPr>
          <p:cNvPr id="2051" name="Picture 3" descr="D:\Алтана\Downloads\Животные и детеныши\gBCM36aJk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313041"/>
            <a:ext cx="6932769" cy="4592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Алтана\Downloads\Животные и детеныши\gWjuzAf_m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8498" cy="4664968"/>
          </a:xfrm>
          <a:prstGeom prst="rect">
            <a:avLst/>
          </a:prstGeom>
          <a:noFill/>
        </p:spPr>
      </p:pic>
      <p:pic>
        <p:nvPicPr>
          <p:cNvPr id="3075" name="Picture 3" descr="D:\Алтана\Downloads\Животные и детеныши\ouCpLrfdok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241032"/>
            <a:ext cx="6816171" cy="466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Алтана\Downloads\Животные и детеныши\ULRDZY7LQ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30123"/>
          </a:xfrm>
          <a:prstGeom prst="rect">
            <a:avLst/>
          </a:prstGeom>
          <a:noFill/>
        </p:spPr>
      </p:pic>
      <p:pic>
        <p:nvPicPr>
          <p:cNvPr id="4099" name="Picture 3" descr="D:\Алтана\Downloads\Животные и детеныши\wRON-w68od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7016"/>
            <a:ext cx="6883926" cy="480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Алтана\Downloads\Животные и детеныши\xT4ki2o8Z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657725"/>
          </a:xfrm>
          <a:prstGeom prst="rect">
            <a:avLst/>
          </a:prstGeom>
          <a:noFill/>
        </p:spPr>
      </p:pic>
      <p:pic>
        <p:nvPicPr>
          <p:cNvPr id="5123" name="Picture 3" descr="D:\Алтана\Downloads\Животные и детеныши\y4JYlSnXOK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97016"/>
            <a:ext cx="6919048" cy="4808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1</cp:revision>
  <dcterms:created xsi:type="dcterms:W3CDTF">2017-12-14T04:47:27Z</dcterms:created>
  <dcterms:modified xsi:type="dcterms:W3CDTF">2017-12-14T04:52:35Z</dcterms:modified>
</cp:coreProperties>
</file>