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382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Алтана\Downloads\ЛЕТО\лето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857999" cy="4752747"/>
          </a:xfrm>
          <a:prstGeom prst="rect">
            <a:avLst/>
          </a:prstGeom>
          <a:noFill/>
        </p:spPr>
      </p:pic>
      <p:pic>
        <p:nvPicPr>
          <p:cNvPr id="1027" name="Picture 3" descr="D:\Алтана\Downloads\ЛЕТО\лето 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96101"/>
            <a:ext cx="6858000" cy="4709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Алтана\Downloads\ЛЕТО\лето 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4740383"/>
          </a:xfrm>
          <a:prstGeom prst="rect">
            <a:avLst/>
          </a:prstGeom>
          <a:noFill/>
        </p:spPr>
      </p:pic>
      <p:pic>
        <p:nvPicPr>
          <p:cNvPr id="2051" name="Picture 3" descr="D:\Алтана\Downloads\ЛЕТО\лето 4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7627"/>
            <a:ext cx="6858000" cy="4718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Алтана\Downloads\ЛЕТО\лето 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381" cy="4808983"/>
          </a:xfrm>
          <a:prstGeom prst="rect">
            <a:avLst/>
          </a:prstGeom>
          <a:noFill/>
        </p:spPr>
      </p:pic>
      <p:pic>
        <p:nvPicPr>
          <p:cNvPr id="3075" name="Picture 3" descr="D:\Алтана\Downloads\ЛЕТО\лето 6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9024"/>
            <a:ext cx="6837536" cy="4736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Алтана\Downloads\ЛЕТО\лето 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4710239"/>
          </a:xfrm>
          <a:prstGeom prst="rect">
            <a:avLst/>
          </a:prstGeom>
          <a:noFill/>
        </p:spPr>
      </p:pic>
      <p:pic>
        <p:nvPicPr>
          <p:cNvPr id="4099" name="Picture 3" descr="D:\Алтана\Downloads\ЛЕТО\лето8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8213"/>
            <a:ext cx="6858000" cy="4737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1</cp:revision>
  <dcterms:created xsi:type="dcterms:W3CDTF">2018-01-19T05:38:01Z</dcterms:created>
  <dcterms:modified xsi:type="dcterms:W3CDTF">2018-01-19T05:47:16Z</dcterms:modified>
</cp:coreProperties>
</file>