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Алтана\Downloads\Животные россии\91226183_large_ZHivotnuye_Rossii__0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9961" cy="6597352"/>
          </a:xfrm>
          <a:prstGeom prst="rect">
            <a:avLst/>
          </a:prstGeom>
          <a:noFill/>
        </p:spPr>
      </p:pic>
      <p:pic>
        <p:nvPicPr>
          <p:cNvPr id="1027" name="Picture 3" descr="D:\Алтана\Downloads\Животные россии\91226184_large_ZHivotnuye_Rossii__02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485" y="0"/>
            <a:ext cx="5024515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Алтана\Downloads\Животные россии\91226186_large_ZHivotnuye_Rossii__0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3975" cy="6667500"/>
          </a:xfrm>
          <a:prstGeom prst="rect">
            <a:avLst/>
          </a:prstGeom>
          <a:noFill/>
        </p:spPr>
      </p:pic>
      <p:pic>
        <p:nvPicPr>
          <p:cNvPr id="2051" name="Picture 3" descr="D:\Алтана\Downloads\Животные россии\91226187_large_ZHivotnuye_Rossii__0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931" y="0"/>
            <a:ext cx="4969069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Алтана\Downloads\Животные россии\91226193_large_ZHivotnuye_Rossii__09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9961" cy="6597352"/>
          </a:xfrm>
          <a:prstGeom prst="rect">
            <a:avLst/>
          </a:prstGeom>
          <a:noFill/>
        </p:spPr>
      </p:pic>
      <p:pic>
        <p:nvPicPr>
          <p:cNvPr id="3075" name="Picture 3" descr="D:\Алтана\Downloads\Животные россии\91226202_large_ZHivotnuye_Rossii__1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025" y="0"/>
            <a:ext cx="513397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Алтана\Downloads\Животные россии\91226203_large_ZHivotnuye_Rossii__1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806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Лист A4 (210x297 мм)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Алтана</dc:creator>
  <cp:lastModifiedBy>Алтана</cp:lastModifiedBy>
  <cp:revision>2</cp:revision>
  <dcterms:created xsi:type="dcterms:W3CDTF">2018-01-23T12:54:12Z</dcterms:created>
  <dcterms:modified xsi:type="dcterms:W3CDTF">2018-01-24T08:43:53Z</dcterms:modified>
</cp:coreProperties>
</file>