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4880992" cy="6858000"/>
          </a:xfrm>
          <a:prstGeom prst="rect">
            <a:avLst/>
          </a:prstGeom>
          <a:noFill/>
        </p:spPr>
      </p:pic>
      <p:pic>
        <p:nvPicPr>
          <p:cNvPr id="5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29064" y="0"/>
            <a:ext cx="43769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4808984" cy="6858000"/>
          </a:xfrm>
          <a:prstGeom prst="rect">
            <a:avLst/>
          </a:prstGeom>
          <a:noFill/>
        </p:spPr>
      </p:pic>
      <p:pic>
        <p:nvPicPr>
          <p:cNvPr id="5" name="Pictur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69024" y="0"/>
            <a:ext cx="47369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4808984" cy="6858000"/>
          </a:xfrm>
          <a:prstGeom prst="rect">
            <a:avLst/>
          </a:prstGeom>
          <a:noFill/>
        </p:spPr>
      </p:pic>
      <p:pic>
        <p:nvPicPr>
          <p:cNvPr id="5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13040" y="0"/>
            <a:ext cx="45929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5385048" cy="6858000"/>
          </a:xfrm>
          <a:prstGeom prst="rect">
            <a:avLst/>
          </a:prstGeom>
          <a:noFill/>
        </p:spPr>
      </p:pic>
      <p:pic>
        <p:nvPicPr>
          <p:cNvPr id="5" name="Picture 1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85048" y="0"/>
            <a:ext cx="45209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5097016" cy="6858000"/>
          </a:xfrm>
          <a:prstGeom prst="rect">
            <a:avLst/>
          </a:prstGeom>
          <a:noFill/>
        </p:spPr>
      </p:pic>
      <p:pic>
        <p:nvPicPr>
          <p:cNvPr id="5" name="Picture 1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41032" y="0"/>
            <a:ext cx="4664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2018-03-30T08:36:00Z</dcterms:created>
  <dcterms:modified xsi:type="dcterms:W3CDTF">2018-03-30T08:40:44Z</dcterms:modified>
</cp:coreProperties>
</file>