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382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Алтана\Downloads\Арт гимн для мальчиков\4ZTfSVHm9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986536" cy="4664968"/>
          </a:xfrm>
          <a:prstGeom prst="rect">
            <a:avLst/>
          </a:prstGeom>
          <a:noFill/>
        </p:spPr>
      </p:pic>
      <p:pic>
        <p:nvPicPr>
          <p:cNvPr id="1027" name="Picture 3" descr="D:\Алтана\Downloads\Арт гимн для мальчиков\fDxyUsudTZ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6857"/>
            <a:ext cx="6858000" cy="4579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Алтана\Downloads\Арт гимн для мальчиков\fseE9wWkZ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4579144"/>
          </a:xfrm>
          <a:prstGeom prst="rect">
            <a:avLst/>
          </a:prstGeom>
          <a:noFill/>
        </p:spPr>
      </p:pic>
      <p:pic>
        <p:nvPicPr>
          <p:cNvPr id="2051" name="Picture 3" descr="D:\Алтана\Downloads\Арт гимн для мальчиков\HOntu9jj4x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6857"/>
            <a:ext cx="6858000" cy="4579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Алтана\Downloads\Арт гимн для мальчиков\Ihhm3isK5v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579144"/>
          </a:xfrm>
          <a:prstGeom prst="rect">
            <a:avLst/>
          </a:prstGeom>
          <a:noFill/>
        </p:spPr>
      </p:pic>
      <p:pic>
        <p:nvPicPr>
          <p:cNvPr id="3075" name="Picture 3" descr="D:\Алтана\Downloads\Арт гимн для мальчиков\lsEPkZSECm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6857"/>
            <a:ext cx="6858000" cy="4579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Алтана\Downloads\Арт гимн для мальчиков\tCEdfFK0s2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579144"/>
          </a:xfrm>
          <a:prstGeom prst="rect">
            <a:avLst/>
          </a:prstGeom>
          <a:noFill/>
        </p:spPr>
      </p:pic>
      <p:pic>
        <p:nvPicPr>
          <p:cNvPr id="4099" name="Picture 3" descr="D:\Алтана\Downloads\Арт гимн для мальчиков\TWeZMiUB2j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6857"/>
            <a:ext cx="6858000" cy="4579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Алтана\Downloads\Арт гимн для мальчиков\uLx3eaD4lX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579143"/>
          </a:xfrm>
          <a:prstGeom prst="rect">
            <a:avLst/>
          </a:prstGeom>
          <a:noFill/>
        </p:spPr>
      </p:pic>
      <p:pic>
        <p:nvPicPr>
          <p:cNvPr id="5123" name="Picture 3" descr="D:\Алтана\Downloads\Арт гимн для мальчиков\ZWnPSNlfqO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41033"/>
            <a:ext cx="6986536" cy="4664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2</cp:revision>
  <dcterms:created xsi:type="dcterms:W3CDTF">2017-12-10T15:02:46Z</dcterms:created>
  <dcterms:modified xsi:type="dcterms:W3CDTF">2018-01-19T01:41:58Z</dcterms:modified>
</cp:coreProperties>
</file>