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лтана\Downloads\ЛЕТО\Лето 2\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00"/>
            <a:ext cx="9906000" cy="742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Алтана\Downloads\ЛЕТО\Лето 2\hello_html_m407ccc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906000" cy="742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Алтана\Downloads\ЛЕТО\Лето 2\hello_html_m108227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7600" y="-44400"/>
            <a:ext cx="10353600" cy="690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Алтана\Downloads\ЛЕТО\Лето 2\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906000" cy="742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Алтана\Downloads\ЛЕТО\Лето 2\letn_otdy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0"/>
            <a:ext cx="9906000" cy="742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Алтана\Downloads\ЛЕТО\Лето 2\soxjjkrnpq070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8366"/>
            <a:ext cx="9906000" cy="742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лтана\Downloads\ЛЕТО\medium_200911270123382523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122"/>
            <a:ext cx="9906000" cy="742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лтана\Downloads\ЛЕТО\Лето 2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906000" cy="742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Алтана\Downloads\ЛЕТО\Лето 2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9906000" cy="742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Алтана\Downloads\ЛЕТО\Лето 2\9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10044608" cy="7533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Алтана\Downloads\ЛЕТО\Лето 2\ahhrclub-happy-summer-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3952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Алтана\Downloads\ЛЕТО\Лето 2\cartoon_children-games--01_22-1920x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9906000" cy="742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Алтана\Downloads\ЛЕТО\Лето 2\cartoon_children-games--03_12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906000" cy="742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Алтана\Downloads\ЛЕТО\Лето 2\crossspring-jpg-28PFLd-clipart_20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10078144" cy="7558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Лист A4 (210x297 мм)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Алтана</dc:creator>
  <cp:lastModifiedBy>Алтана</cp:lastModifiedBy>
  <cp:revision>3</cp:revision>
  <dcterms:created xsi:type="dcterms:W3CDTF">2018-06-17T11:18:58Z</dcterms:created>
  <dcterms:modified xsi:type="dcterms:W3CDTF">2018-06-17T11:56:57Z</dcterms:modified>
</cp:coreProperties>
</file>