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Надо умываться\5E13WwbrP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3656" cy="6453336"/>
          </a:xfrm>
          <a:prstGeom prst="rect">
            <a:avLst/>
          </a:prstGeom>
          <a:noFill/>
        </p:spPr>
      </p:pic>
      <p:pic>
        <p:nvPicPr>
          <p:cNvPr id="1027" name="Picture 3" descr="D:\Алтана\Downloads\Надо умываться\6qk15559-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616" y="13692"/>
            <a:ext cx="5016384" cy="651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Надо умываться\hrkFKgZ-0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0992" cy="6275562"/>
          </a:xfrm>
          <a:prstGeom prst="rect">
            <a:avLst/>
          </a:prstGeom>
          <a:noFill/>
        </p:spPr>
      </p:pic>
      <p:pic>
        <p:nvPicPr>
          <p:cNvPr id="2051" name="Picture 3" descr="D:\Алтана\Downloads\Надо умываться\hYQUSd1QC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288" y="0"/>
            <a:ext cx="4933712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Надо умываться\iVdMSkm8g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4637" cy="6525344"/>
          </a:xfrm>
          <a:prstGeom prst="rect">
            <a:avLst/>
          </a:prstGeom>
          <a:noFill/>
        </p:spPr>
      </p:pic>
      <p:pic>
        <p:nvPicPr>
          <p:cNvPr id="3075" name="Picture 3" descr="D:\Алтана\Downloads\Надо умываться\l1lLI7i9s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699" y="0"/>
            <a:ext cx="4936302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Надо умываться\mTjJH5fhL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53000" cy="6406275"/>
          </a:xfrm>
          <a:prstGeom prst="rect">
            <a:avLst/>
          </a:prstGeom>
          <a:noFill/>
        </p:spPr>
      </p:pic>
      <p:pic>
        <p:nvPicPr>
          <p:cNvPr id="4099" name="Picture 3" descr="D:\Алтана\Downloads\Надо умываться\RM1uT-N2L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288" y="0"/>
            <a:ext cx="4933712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2018-01-19T00:32:16Z</dcterms:created>
  <dcterms:modified xsi:type="dcterms:W3CDTF">2018-01-19T00:37:42Z</dcterms:modified>
</cp:coreProperties>
</file>