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412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87424" y="-447600"/>
            <a:ext cx="7776864" cy="108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747464" y="-1383704"/>
            <a:ext cx="8352928" cy="1231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603448" y="-951656"/>
            <a:ext cx="8208912" cy="1166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531440" y="-1023664"/>
            <a:ext cx="8208912" cy="12025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675456" y="-375592"/>
            <a:ext cx="8280920" cy="1094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819472" y="-1167680"/>
            <a:ext cx="8568952" cy="1180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87424" y="-663624"/>
            <a:ext cx="7560840" cy="1094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675456" y="-1095672"/>
            <a:ext cx="8640960" cy="1188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87424" y="-663624"/>
            <a:ext cx="8136904" cy="1166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675456" y="-1095672"/>
            <a:ext cx="8280920" cy="11737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2018-06-17T11:57:10Z</dcterms:created>
  <dcterms:modified xsi:type="dcterms:W3CDTF">2018-06-17T12:05:27Z</dcterms:modified>
</cp:coreProperties>
</file>