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801600" cy="9601200" type="A3"/>
  <p:notesSz cx="6858000" cy="9144000"/>
  <p:defaultTextStyle>
    <a:defPPr>
      <a:defRPr lang="ru-RU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464" y="-90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7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9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9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2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2" y="3044824"/>
            <a:ext cx="5656263" cy="5531804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8" y="2149158"/>
            <a:ext cx="5658484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8" y="3044824"/>
            <a:ext cx="5658484" cy="5531804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2" y="382271"/>
            <a:ext cx="4211639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1" y="382272"/>
            <a:ext cx="7156451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9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1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4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4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4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Алтана\Downloads\весна\Серия 1\3mfLOV6XE5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0542" cy="9601200"/>
          </a:xfrm>
          <a:prstGeom prst="rect">
            <a:avLst/>
          </a:prstGeom>
          <a:noFill/>
        </p:spPr>
      </p:pic>
      <p:pic>
        <p:nvPicPr>
          <p:cNvPr id="1027" name="Picture 3" descr="D:\Алтана\Downloads\весна\Серия 1\3wpuQfKVQd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6473" y="0"/>
            <a:ext cx="6305127" cy="960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Алтана\Downloads\весна\Серия 1\cos66yuZe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28792" cy="9609008"/>
          </a:xfrm>
          <a:prstGeom prst="rect">
            <a:avLst/>
          </a:prstGeom>
          <a:noFill/>
        </p:spPr>
      </p:pic>
      <p:pic>
        <p:nvPicPr>
          <p:cNvPr id="2051" name="Picture 3" descr="D:\Алтана\Downloads\весна\Серия 1\EoVWOnbZaR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5803" y="0"/>
            <a:ext cx="6615798" cy="960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D:\Алтана\Downloads\весна\Серия 1\nOObbLQiZT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3079" y="0"/>
            <a:ext cx="6628521" cy="9601200"/>
          </a:xfrm>
          <a:prstGeom prst="rect">
            <a:avLst/>
          </a:prstGeom>
          <a:noFill/>
        </p:spPr>
      </p:pic>
      <p:pic>
        <p:nvPicPr>
          <p:cNvPr id="3074" name="Picture 2" descr="D:\Алтана\Downloads\весна\Серия 1\fpHYRFCUq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647696" cy="960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Алтана\Downloads\весна\Серия 1\Q4fvcR-dWg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328761" cy="9601200"/>
          </a:xfrm>
          <a:prstGeom prst="rect">
            <a:avLst/>
          </a:prstGeom>
          <a:noFill/>
        </p:spPr>
      </p:pic>
      <p:pic>
        <p:nvPicPr>
          <p:cNvPr id="4099" name="Picture 3" descr="D:\Алтана\Downloads\весна\Серия 1\RHxrlZXhSb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2591" y="0"/>
            <a:ext cx="6619009" cy="960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Алтана\Downloads\весна\Серия 1\tyAguL07a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453265" cy="9601200"/>
          </a:xfrm>
          <a:prstGeom prst="rect">
            <a:avLst/>
          </a:prstGeom>
          <a:noFill/>
        </p:spPr>
      </p:pic>
      <p:pic>
        <p:nvPicPr>
          <p:cNvPr id="5123" name="Picture 3" descr="D:\Алтана\Downloads\весна\Серия 1\vl6kIJu5eU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0917" y="0"/>
            <a:ext cx="6360684" cy="960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A3 (297x420 мм)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Алтана</dc:creator>
  <cp:lastModifiedBy>Алтана</cp:lastModifiedBy>
  <cp:revision>3</cp:revision>
  <dcterms:created xsi:type="dcterms:W3CDTF">2018-03-28T08:52:09Z</dcterms:created>
  <dcterms:modified xsi:type="dcterms:W3CDTF">2018-03-28T09:18:00Z</dcterms:modified>
</cp:coreProperties>
</file>