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Алтана\Downloads\Животные россии\91226185_large_ZHivotnuye_Rossii__0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3584"/>
            <a:ext cx="6858000" cy="5280660"/>
          </a:xfrm>
          <a:prstGeom prst="rect">
            <a:avLst/>
          </a:prstGeom>
          <a:noFill/>
        </p:spPr>
      </p:pic>
      <p:pic>
        <p:nvPicPr>
          <p:cNvPr id="1027" name="Picture 3" descr="D:\Алтана\Downloads\Животные россии\91226188_large_ZHivotnuye_Rossii__0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5340"/>
            <a:ext cx="6858000" cy="52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Алтана\Downloads\Животные россии\91226189_large_ZHivotnuye_Rossii__0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0"/>
            <a:ext cx="6667500" cy="5133975"/>
          </a:xfrm>
          <a:prstGeom prst="rect">
            <a:avLst/>
          </a:prstGeom>
          <a:noFill/>
        </p:spPr>
      </p:pic>
      <p:pic>
        <p:nvPicPr>
          <p:cNvPr id="2051" name="Picture 3" descr="D:\Алтана\Downloads\Животные россии\91226191_large_ZHivotnuye_Rossii__08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5340"/>
            <a:ext cx="6858000" cy="52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Алтана\Downloads\Животные россии\91226198_large_ZHivotnuye_Rossii__1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00052" cy="5313040"/>
          </a:xfrm>
          <a:prstGeom prst="rect">
            <a:avLst/>
          </a:prstGeom>
          <a:noFill/>
        </p:spPr>
      </p:pic>
      <p:pic>
        <p:nvPicPr>
          <p:cNvPr id="3075" name="Picture 3" descr="D:\Алтана\Downloads\Животные россии\91226199_large_ZHivotnuye_Rossii__11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5340"/>
            <a:ext cx="6858000" cy="52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Алтана\Downloads\Животные россии\91226200_large_ZHivotnuye_Rossii__1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00052" cy="5313040"/>
          </a:xfrm>
          <a:prstGeom prst="rect">
            <a:avLst/>
          </a:prstGeom>
          <a:noFill/>
        </p:spPr>
      </p:pic>
      <p:pic>
        <p:nvPicPr>
          <p:cNvPr id="4099" name="Picture 3" descr="D:\Алтана\Downloads\Животные россии\91226201_large_ZHivotnuye_Rossii__13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5340"/>
            <a:ext cx="6858000" cy="52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тана\Downloads\Животные россии\91226204_large_ZHivotnuye_Rossii__1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2</cp:revision>
  <dcterms:created xsi:type="dcterms:W3CDTF">2018-01-23T12:51:12Z</dcterms:created>
  <dcterms:modified xsi:type="dcterms:W3CDTF">2018-01-24T08:44:37Z</dcterms:modified>
</cp:coreProperties>
</file>