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2412" y="-114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Алтана\Downloads\лето\aDFB33Gzp3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998407" cy="990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Алтана\Downloads\лето\E5Vcm7iyEp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998407" cy="990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Алтана\Downloads\лето\-eD2fcmCnN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98406" cy="990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Алтана\Downloads\лето\F6WXLJbYG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998407" cy="990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Алтана\Downloads\лето\IY5Qr3R0p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98406" cy="990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Алтана\Downloads\лето\KPi6bN09eh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998407" cy="990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Алтана\Downloads\лето\pECk56vUk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998407" cy="990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Алтана\Downloads\лето\UC_5p-umR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617" y="0"/>
            <a:ext cx="6998407" cy="990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Алтана\Downloads\лето\zbp_GSPe2F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98406" cy="990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Лист A4 (210x297 мм)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Алтана</dc:creator>
  <cp:lastModifiedBy>Алтана</cp:lastModifiedBy>
  <cp:revision>1</cp:revision>
  <dcterms:created xsi:type="dcterms:W3CDTF">2018-06-17T11:12:56Z</dcterms:created>
  <dcterms:modified xsi:type="dcterms:W3CDTF">2018-06-17T11:15:43Z</dcterms:modified>
</cp:coreProperties>
</file>