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906000" cy="6858000" type="A4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84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Алтана\Downloads\Животные и детеныши 2\2Ud9NP5c-A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705528" cy="6862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Алтана\Downloads\Животные и детеныши 2\BafGCsWs89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997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Алтана\Downloads\Животные и детеныши 2\HMc02aWgb6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05528" cy="6862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Алтана\Downloads\Животные и детеныши 2\hSs8Y0upx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69971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Алтана\Downloads\Животные и детеныши 2\l839tPS4jZ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997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Алтана\Downloads\Животные и детеныши 2\nVJlJ3eSg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997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Алтана\Downloads\Животные и детеныши 2\pkGeSshyf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05528" cy="6862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Лист A4 (210x297 мм)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Алтана</dc:creator>
  <cp:lastModifiedBy>Алтана</cp:lastModifiedBy>
  <cp:revision>2</cp:revision>
  <dcterms:created xsi:type="dcterms:W3CDTF">2018-02-02T08:40:14Z</dcterms:created>
  <dcterms:modified xsi:type="dcterms:W3CDTF">2018-02-02T08:55:44Z</dcterms:modified>
</cp:coreProperties>
</file>