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Алтана\Downloads\весна\серия 2\AEr27aFG3f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53000" cy="6896707"/>
          </a:xfrm>
          <a:prstGeom prst="rect">
            <a:avLst/>
          </a:prstGeom>
          <a:noFill/>
        </p:spPr>
      </p:pic>
      <p:pic>
        <p:nvPicPr>
          <p:cNvPr id="1027" name="Picture 3" descr="D:\Алтана\Downloads\весна\серия 2\rdGKLqRkWi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0609" y="0"/>
            <a:ext cx="491539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Лист A4 (210x297 мм)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Алтана</dc:creator>
  <cp:lastModifiedBy>Алтана</cp:lastModifiedBy>
  <cp:revision>2</cp:revision>
  <dcterms:created xsi:type="dcterms:W3CDTF">2018-03-28T08:51:04Z</dcterms:created>
  <dcterms:modified xsi:type="dcterms:W3CDTF">2018-03-28T09:02:19Z</dcterms:modified>
</cp:coreProperties>
</file>