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Загадки животные\2BFIpOOkF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89" y="0"/>
            <a:ext cx="9926489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Загадки животные\A-xGbGTn5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06001" cy="6640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Загадки животные\eCMQoH0z4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56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Загадки животные\n60RGtuPCh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06000" cy="6632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Загадки животные\SaYiVSEEf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06000" cy="673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2</cp:revision>
  <dcterms:created xsi:type="dcterms:W3CDTF">2017-11-26T13:32:19Z</dcterms:created>
  <dcterms:modified xsi:type="dcterms:W3CDTF">2017-11-30T01:35:37Z</dcterms:modified>
</cp:coreProperties>
</file>