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весна\серия 4\5i25fWwqk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2862" cy="6858000"/>
          </a:xfrm>
          <a:prstGeom prst="rect">
            <a:avLst/>
          </a:prstGeom>
          <a:noFill/>
        </p:spPr>
      </p:pic>
      <p:pic>
        <p:nvPicPr>
          <p:cNvPr id="1027" name="Picture 3" descr="D:\Алтана\Downloads\весна\серия 4\Qh9L2uSpl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0"/>
            <a:ext cx="4664968" cy="6950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лтана\Downloads\весна\серия 4\shofOi-Z6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02862" cy="6858000"/>
          </a:xfrm>
          <a:prstGeom prst="rect">
            <a:avLst/>
          </a:prstGeom>
          <a:noFill/>
        </p:spPr>
      </p:pic>
      <p:pic>
        <p:nvPicPr>
          <p:cNvPr id="2051" name="Picture 3" descr="D:\Алтана\Downloads\весна\серия 4\STEhCU0cqq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138" y="0"/>
            <a:ext cx="46028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тана\Downloads\весна\серия 4\xqCsVOpGf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2862" cy="6858000"/>
          </a:xfrm>
          <a:prstGeom prst="rect">
            <a:avLst/>
          </a:prstGeom>
          <a:noFill/>
        </p:spPr>
      </p:pic>
      <p:pic>
        <p:nvPicPr>
          <p:cNvPr id="3075" name="Picture 3" descr="D:\Алтана\Downloads\весна\серия 4\zbyLXBJH8k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0" y="0"/>
            <a:ext cx="4592960" cy="6843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1</cp:revision>
  <dcterms:created xsi:type="dcterms:W3CDTF">2018-03-28T08:42:17Z</dcterms:created>
  <dcterms:modified xsi:type="dcterms:W3CDTF">2018-03-28T08:44:59Z</dcterms:modified>
</cp:coreProperties>
</file>