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весна\серия 3\aETYdBiaw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5050" cy="6858000"/>
          </a:xfrm>
          <a:prstGeom prst="rect">
            <a:avLst/>
          </a:prstGeom>
          <a:noFill/>
        </p:spPr>
      </p:pic>
      <p:pic>
        <p:nvPicPr>
          <p:cNvPr id="1027" name="Picture 3" descr="D:\Алтана\Downloads\весна\серия 3\DgNSeeygG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1" y="0"/>
            <a:ext cx="4845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весна\серия 3\l47UqznTq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5050" cy="6858000"/>
          </a:xfrm>
          <a:prstGeom prst="rect">
            <a:avLst/>
          </a:prstGeom>
          <a:noFill/>
        </p:spPr>
      </p:pic>
      <p:pic>
        <p:nvPicPr>
          <p:cNvPr id="2051" name="Picture 3" descr="D:\Алтана\Downloads\весна\серия 3\MjUqN2bRC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1" y="0"/>
            <a:ext cx="4845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весна\серия 3\tGl7o0_UV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845050" cy="6858001"/>
          </a:xfrm>
          <a:prstGeom prst="rect">
            <a:avLst/>
          </a:prstGeom>
          <a:noFill/>
        </p:spPr>
      </p:pic>
      <p:pic>
        <p:nvPicPr>
          <p:cNvPr id="3075" name="Picture 3" descr="D:\Алтана\Downloads\весна\серия 3\K8bN9tGxY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0" y="0"/>
            <a:ext cx="4845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Лист A4 (210x297 мм)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2</cp:revision>
  <dcterms:created xsi:type="dcterms:W3CDTF">2018-03-28T08:32:07Z</dcterms:created>
  <dcterms:modified xsi:type="dcterms:W3CDTF">2018-03-28T08:44:56Z</dcterms:modified>
</cp:coreProperties>
</file>