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Алтана\Desktop\Распечатка\Домашние животные\4EzCJp7qGg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564118" cy="6858001"/>
          </a:xfrm>
          <a:prstGeom prst="rect">
            <a:avLst/>
          </a:prstGeom>
          <a:noFill/>
        </p:spPr>
      </p:pic>
      <p:pic>
        <p:nvPicPr>
          <p:cNvPr id="1027" name="Picture 3" descr="d:\Алтана\Desktop\Распечатка\Домашние животные\7G6ESu-0G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7057" y="0"/>
            <a:ext cx="4448944" cy="6835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Алтана\Desktop\Распечатка\Домашние животные\EMX2WxNXOg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4481349" cy="6858001"/>
          </a:xfrm>
          <a:prstGeom prst="rect">
            <a:avLst/>
          </a:prstGeom>
          <a:noFill/>
        </p:spPr>
      </p:pic>
      <p:pic>
        <p:nvPicPr>
          <p:cNvPr id="2051" name="Picture 3" descr="d:\Алтана\Desktop\Распечатка\Домашние животные\IAVsKWE-g-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7356" y="0"/>
            <a:ext cx="452864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Алтана\Desktop\Распечатка\Домашние животные\IF7CfJsQ0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76936" cy="6870424"/>
          </a:xfrm>
          <a:prstGeom prst="rect">
            <a:avLst/>
          </a:prstGeom>
          <a:noFill/>
        </p:spPr>
      </p:pic>
      <p:pic>
        <p:nvPicPr>
          <p:cNvPr id="3075" name="Picture 3" descr="d:\Алтана\Desktop\Распечатка\Домашние животные\mIAz2JR2jWw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5048" y="0"/>
            <a:ext cx="4520953" cy="682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Алтана\Desktop\Распечатка\Домашние животные\OQyvpClkZ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4640973" cy="6858001"/>
          </a:xfrm>
          <a:prstGeom prst="rect">
            <a:avLst/>
          </a:prstGeom>
          <a:noFill/>
        </p:spPr>
      </p:pic>
      <p:pic>
        <p:nvPicPr>
          <p:cNvPr id="4099" name="Picture 3" descr="d:\Алтана\Desktop\Распечатка\Домашние животные\UidL1auqK-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3040" y="0"/>
            <a:ext cx="4592960" cy="6865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Алтана\Desktop\Распечатка\Домашние животные\vr7gj2m9C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48944" cy="6871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Лист A4 (210x297 мм)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Алтана</dc:creator>
  <cp:lastModifiedBy>Алтана</cp:lastModifiedBy>
  <cp:revision>5</cp:revision>
  <dcterms:created xsi:type="dcterms:W3CDTF">2017-11-17T06:19:00Z</dcterms:created>
  <dcterms:modified xsi:type="dcterms:W3CDTF">2017-11-17T07:03:43Z</dcterms:modified>
</cp:coreProperties>
</file>