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Чистить зубы\eNLVN1cPW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5050" cy="6858000"/>
          </a:xfrm>
          <a:prstGeom prst="rect">
            <a:avLst/>
          </a:prstGeom>
          <a:noFill/>
        </p:spPr>
      </p:pic>
      <p:pic>
        <p:nvPicPr>
          <p:cNvPr id="1027" name="Picture 3" descr="D:\Алтана\Downloads\Чистить зубы\Erp7Qj7C4J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2" y="0"/>
            <a:ext cx="49291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лтана\Downloads\Чистить зубы\HjLS0Tjo3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880992" cy="6903503"/>
          </a:xfrm>
          <a:prstGeom prst="rect">
            <a:avLst/>
          </a:prstGeom>
          <a:noFill/>
        </p:spPr>
      </p:pic>
      <p:pic>
        <p:nvPicPr>
          <p:cNvPr id="2051" name="Picture 3" descr="D:\Алтана\Downloads\Чистить зубы\kqXjNej0kY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289" y="0"/>
            <a:ext cx="51167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тана\Downloads\Чистить зубы\KRvjPCGm5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42582" cy="6858000"/>
          </a:xfrm>
          <a:prstGeom prst="rect">
            <a:avLst/>
          </a:prstGeom>
          <a:noFill/>
        </p:spPr>
      </p:pic>
      <p:pic>
        <p:nvPicPr>
          <p:cNvPr id="3075" name="Picture 3" descr="D:\Алтана\Downloads\Чистить зубы\UYW-n_X0xD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749" y="0"/>
            <a:ext cx="50162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1</cp:revision>
  <dcterms:created xsi:type="dcterms:W3CDTF">2017-12-14T11:23:46Z</dcterms:created>
  <dcterms:modified xsi:type="dcterms:W3CDTF">2017-12-14T11:28:44Z</dcterms:modified>
</cp:coreProperties>
</file>