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412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Специальные машин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96158"/>
          </a:xfrm>
          <a:prstGeom prst="rect">
            <a:avLst/>
          </a:prstGeom>
          <a:noFill/>
        </p:spPr>
      </p:pic>
      <p:pic>
        <p:nvPicPr>
          <p:cNvPr id="1027" name="Picture 3" descr="D:\Алтана\Downloads\Специальные машины\Слай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3"/>
            <a:ext cx="6858000" cy="479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Специальные машин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339" cy="4808984"/>
          </a:xfrm>
          <a:prstGeom prst="rect">
            <a:avLst/>
          </a:prstGeom>
          <a:noFill/>
        </p:spPr>
      </p:pic>
      <p:pic>
        <p:nvPicPr>
          <p:cNvPr id="2051" name="Picture 3" descr="D:\Алтана\Downloads\Специальные машины\Слайд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Специальные машин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96158"/>
          </a:xfrm>
          <a:prstGeom prst="rect">
            <a:avLst/>
          </a:prstGeom>
          <a:noFill/>
        </p:spPr>
      </p:pic>
      <p:pic>
        <p:nvPicPr>
          <p:cNvPr id="3075" name="Picture 3" descr="D:\Алтана\Downloads\Специальные машины\Слайд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тана\Downloads\Специальные машин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96158"/>
          </a:xfrm>
          <a:prstGeom prst="rect">
            <a:avLst/>
          </a:prstGeom>
          <a:noFill/>
        </p:spPr>
      </p:pic>
      <p:pic>
        <p:nvPicPr>
          <p:cNvPr id="4099" name="Picture 3" descr="D:\Алтана\Downloads\Специальные машины\Слайд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Алтана\Downloads\Специальные машин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96158"/>
          </a:xfrm>
          <a:prstGeom prst="rect">
            <a:avLst/>
          </a:prstGeom>
          <a:noFill/>
        </p:spPr>
      </p:pic>
      <p:pic>
        <p:nvPicPr>
          <p:cNvPr id="5123" name="Picture 3" descr="D:\Алтана\Downloads\Специальные машины\Слайд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Алтана\Downloads\Специальные машин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96158"/>
          </a:xfrm>
          <a:prstGeom prst="rect">
            <a:avLst/>
          </a:prstGeom>
          <a:noFill/>
        </p:spPr>
      </p:pic>
      <p:pic>
        <p:nvPicPr>
          <p:cNvPr id="6147" name="Picture 3" descr="D:\Алтана\Downloads\Специальные машины\Слайд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Алтана\Downloads\Специальные машины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339" cy="4808984"/>
          </a:xfrm>
          <a:prstGeom prst="rect">
            <a:avLst/>
          </a:prstGeom>
          <a:noFill/>
        </p:spPr>
      </p:pic>
      <p:pic>
        <p:nvPicPr>
          <p:cNvPr id="7171" name="Picture 3" descr="D:\Алтана\Downloads\Специальные машины\Слайд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Алтана\Downloads\Специальные машины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979301" cy="4880991"/>
          </a:xfrm>
          <a:prstGeom prst="rect">
            <a:avLst/>
          </a:prstGeom>
          <a:noFill/>
        </p:spPr>
      </p:pic>
      <p:pic>
        <p:nvPicPr>
          <p:cNvPr id="5" name="Picture 3" descr="D:\Алтана\Downloads\Специальные машины\Слайд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9841"/>
            <a:ext cx="6858000" cy="4796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Лист A4 (210x297 мм)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8</cp:revision>
  <dcterms:created xsi:type="dcterms:W3CDTF">2018-06-26T03:33:12Z</dcterms:created>
  <dcterms:modified xsi:type="dcterms:W3CDTF">2018-06-26T04:45:53Z</dcterms:modified>
</cp:coreProperties>
</file>