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лтана\Downloads\Домашние животные\4A9EtO_Uey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84750" cy="6858000"/>
          </a:xfrm>
          <a:prstGeom prst="rect">
            <a:avLst/>
          </a:prstGeom>
          <a:noFill/>
        </p:spPr>
      </p:pic>
      <p:pic>
        <p:nvPicPr>
          <p:cNvPr id="1027" name="Picture 3" descr="D:\Алтана\Downloads\Домашние животные\a38tbe0Hah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250" y="0"/>
            <a:ext cx="49847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лтана\Downloads\Домашние животные\bnz8jNaxA1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664968" cy="6585837"/>
          </a:xfrm>
          <a:prstGeom prst="rect">
            <a:avLst/>
          </a:prstGeom>
          <a:noFill/>
        </p:spPr>
      </p:pic>
      <p:pic>
        <p:nvPicPr>
          <p:cNvPr id="2051" name="Picture 3" descr="D:\Алтана\Downloads\Домашние животные\fntOMl-JJs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522" y="0"/>
            <a:ext cx="5283478" cy="6484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Алтана\Downloads\Домашние животные\IWUGV7pGar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08191" cy="6525344"/>
          </a:xfrm>
          <a:prstGeom prst="rect">
            <a:avLst/>
          </a:prstGeom>
          <a:noFill/>
        </p:spPr>
      </p:pic>
      <p:pic>
        <p:nvPicPr>
          <p:cNvPr id="3075" name="Picture 3" descr="D:\Алтана\Downloads\Домашние животные\RNHgS1bPKE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3041" y="0"/>
            <a:ext cx="4742959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Алтана\Downloads\Домашние животные\wZetbBDeg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80992" cy="6890812"/>
          </a:xfrm>
          <a:prstGeom prst="rect">
            <a:avLst/>
          </a:prstGeom>
          <a:noFill/>
        </p:spPr>
      </p:pic>
      <p:pic>
        <p:nvPicPr>
          <p:cNvPr id="4099" name="Picture 3" descr="D:\Алтана\Downloads\Домашние животные\XOAwMkFtq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560" y="0"/>
            <a:ext cx="5062440" cy="46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Алтана\Downloads\Домашние животные\ys8jY1EKrQ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80992" cy="6890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Алтана</dc:creator>
  <cp:lastModifiedBy>Алтана</cp:lastModifiedBy>
  <cp:revision>1</cp:revision>
  <dcterms:created xsi:type="dcterms:W3CDTF">2017-12-14T12:39:18Z</dcterms:created>
  <dcterms:modified xsi:type="dcterms:W3CDTF">2017-12-14T12:43:45Z</dcterms:modified>
</cp:coreProperties>
</file>