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906000" cy="6858000" type="A4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8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Алтана\Downloads\Кто как говорит\1_qQoVrgi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109017" cy="6449253"/>
          </a:xfrm>
          <a:prstGeom prst="rect">
            <a:avLst/>
          </a:prstGeom>
          <a:noFill/>
        </p:spPr>
      </p:pic>
      <p:pic>
        <p:nvPicPr>
          <p:cNvPr id="1027" name="Picture 3" descr="D:\Алтана\Downloads\Кто как говорит\2qxU0qBl1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0053" y="0"/>
            <a:ext cx="5155947" cy="6453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Алтана\Downloads\Кто как говорит\jkwkuSYEeY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5014913" cy="6858000"/>
          </a:xfrm>
          <a:prstGeom prst="rect">
            <a:avLst/>
          </a:prstGeom>
          <a:noFill/>
        </p:spPr>
      </p:pic>
      <p:pic>
        <p:nvPicPr>
          <p:cNvPr id="3075" name="Picture 3" descr="D:\Алтана\Downloads\Кто как говорит\n-Geih2IB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2512" y="0"/>
            <a:ext cx="504348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Алтана\Downloads\Кто как говорит\OI2eSlOtz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29200" cy="6858000"/>
          </a:xfrm>
          <a:prstGeom prst="rect">
            <a:avLst/>
          </a:prstGeom>
          <a:noFill/>
        </p:spPr>
      </p:pic>
      <p:pic>
        <p:nvPicPr>
          <p:cNvPr id="4099" name="Picture 3" descr="D:\Алтана\Downloads\Кто как говорит\OMeCTdNJsx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5375" y="0"/>
            <a:ext cx="500062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Алтана\Downloads\Кто как говорит\8eR_dbA-61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5057775" cy="6858000"/>
          </a:xfrm>
          <a:prstGeom prst="rect">
            <a:avLst/>
          </a:prstGeom>
          <a:noFill/>
        </p:spPr>
      </p:pic>
      <p:pic>
        <p:nvPicPr>
          <p:cNvPr id="2051" name="Picture 3" descr="D:\Алтана\Downloads\Кто как говорит\fERAB0hPyr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0684" y="0"/>
            <a:ext cx="504348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Лист A4 (210x297 мм)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Алтана</dc:creator>
  <cp:lastModifiedBy>Алтана</cp:lastModifiedBy>
  <cp:revision>2</cp:revision>
  <dcterms:created xsi:type="dcterms:W3CDTF">2017-12-08T06:33:03Z</dcterms:created>
  <dcterms:modified xsi:type="dcterms:W3CDTF">2017-12-08T06:37:17Z</dcterms:modified>
</cp:coreProperties>
</file>